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rantou, Anna" initials="AA" lastIdx="0" clrIdx="0">
    <p:extLst>
      <p:ext uri="{19B8F6BF-5375-455C-9EA6-DF929625EA0E}">
        <p15:presenceInfo xmlns:p15="http://schemas.microsoft.com/office/powerpoint/2012/main" userId="S-1-5-21-3656315808-3335883774-4130882680-81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7"/>
    <a:srgbClr val="FF9933"/>
    <a:srgbClr val="FF6600"/>
    <a:srgbClr val="EE61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2BC49-8E66-42EB-A3F4-F69627C7B1D2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338B-C4E0-41EF-91DE-EA4D4B12D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361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0338B-C4E0-41EF-91DE-EA4D4B12D3B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511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DE156F-4771-4B1E-B862-E58A97F15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6E8D2C1-63DC-4F42-A432-164682EE3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EB1463-728C-4E59-94D3-C42F8DBD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B556A0-22F8-4405-926B-BAFCE4DA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3760465-60CA-497B-968F-DC78CEBAC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90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03E518-5E1A-48BC-B6B6-86501C14C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0006F36-C97E-4B7B-8752-FCE62F31B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03099D8-8EF2-4E8A-B862-613590772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CE17211-D0EC-4653-A3B6-65470577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BEA67C-FC00-4F3C-BA6E-4D988EC3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116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A88DE38-2D2D-4400-A5C0-AB7A019E29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DF2ECC7-4639-42A4-8901-4AA870F5D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22A20D7-448B-480B-8783-97A8B470D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2FC8A64-5D4E-41EE-B9FD-8288F226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25E3CF-BCC0-4960-93B4-A992B367C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441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67F7FE-905E-42DF-80B4-6AA06916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D8AA45-EB69-400C-81B0-D4EB4685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09AC81-C3F6-48E1-8B95-C1C672E4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CD63B53-BE2E-4AE6-B2AF-B2322AE4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F6A003B-00D0-4F15-AACE-88A21D9F0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530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56D743-B5DE-402F-957B-E27291A0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DB0CAA-D596-47F8-8564-DB9DF27C0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E11848-4720-44CE-9930-FB662F9DF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BBB9C54-72F1-4E2E-9B46-C18FB0A3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D80F2D7-A04A-4971-9D6E-E5A2DCD04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328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5BA264-DE8E-4763-999F-0FDBB33D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DD2BC8-996F-4A18-B5BD-E17E418F3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CFBDFAC-12C5-425C-B702-E8C0326E7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01BEA88-BCD8-4447-9D84-FA4DFA474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90E0B8E-6D00-45BC-83A8-DCD2552F3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E0287BE-36A6-446A-B2D0-48ADBA48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344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18CF0B-12D6-4969-8FAC-57FCBD103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A6B79C-BB45-4859-B908-B594E9624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124074F-BC22-4C86-84EF-54B222487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D16D826-2466-4DEE-9CE5-B5097ADEF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E172526-1464-4DB3-95F8-0205A6ACD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CD1A159-CE73-4149-96C1-C55A9542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627466A-0B10-4A32-AA88-2133EFCE3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1B03BA3-D741-4177-911F-746E72635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539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7A5857-6D8F-4A6A-BC15-A4D5A290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088CF7A-6A10-4E91-A193-B3CB19B7B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953E8AF-5121-4059-8F3D-496D9185B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52A3372-114E-44D7-B8FE-D0B16D95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15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76C92B8-F4F7-453F-ACC0-462FB87A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E4E5FD4-DFB2-4505-BF5C-718A2F437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AB19415-4E3F-4929-8BA8-B954E5A6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1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E6F389-BD20-4415-97D8-9FC00AA2D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D35963-49B4-49EF-92D1-763742387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97A67EA-0964-48A4-BFEA-BB0343283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0D0930D-B813-4396-801A-04111503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1700B7B-C276-4441-BA23-33A4A3B7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64C3CA8-97F2-46F9-A88E-2A284E12C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921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8FBAD5-6B4D-46ED-9091-B6B0DA7EE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C9B5192-07E2-4A5D-AD5E-49862AC25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B70387A-6E4E-444A-BD3E-4E1E28BB2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FA2563A-5927-4289-BD49-AD0BAD49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AB63784-E310-4BDD-954A-05B7069E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44ABC02-151B-4F0C-AA3A-09ADDC49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17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03798A2-C1AF-4C53-A6A5-F5ACD130D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91ACDF8-D376-4852-ACD9-F8AE05351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27C6415-0EE4-4548-A937-CA2412E3E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E1602-C3D5-44DC-B07B-B8EB453698CE}" type="datetimeFigureOut">
              <a:rPr lang="el-GR" smtClean="0"/>
              <a:t>10/02/2020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FD1F4EA-4EAA-4474-83FA-27C298D74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4B3AF8-3FBF-4741-BBE3-9250B8A1B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88D86-E945-487F-AD5C-5FF09313C8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358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694" y="2346207"/>
            <a:ext cx="4362677" cy="4358314"/>
          </a:xfrm>
          <a:prstGeom prst="rect">
            <a:avLst/>
          </a:prstGeom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839411" y="187569"/>
            <a:ext cx="6308040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l-GR" altLang="el-GR" sz="28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ΠΡΟΣΚΛΗΣΗ</a:t>
            </a:r>
          </a:p>
          <a:p>
            <a:pPr algn="ctr" eaLnBrk="1" hangingPunct="1">
              <a:defRPr/>
            </a:pPr>
            <a:endParaRPr lang="el-GR" altLang="el-GR" sz="12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l-GR" altLang="el-GR" sz="1400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Αγαπητοί φίλοι,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el-GR" sz="1400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14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Το Ελληνικό Ινστιτούτο Εξυπηρέτησης Πελατών, σας προσκαλεί στο </a:t>
            </a:r>
          </a:p>
          <a:p>
            <a:pPr algn="ctr">
              <a:lnSpc>
                <a:spcPct val="150000"/>
              </a:lnSpc>
              <a:defRPr/>
            </a:pPr>
            <a:r>
              <a:rPr lang="el-GR" altLang="el-GR" sz="1400" dirty="0" err="1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Customer</a:t>
            </a:r>
            <a:r>
              <a:rPr lang="el-GR" altLang="el-GR" sz="14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1400" dirty="0" err="1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Service</a:t>
            </a:r>
            <a:r>
              <a:rPr lang="el-GR" altLang="el-GR" sz="14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1400" dirty="0" err="1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Champions</a:t>
            </a:r>
            <a:r>
              <a:rPr lang="en-US" altLang="el-GR" sz="1400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’</a:t>
            </a:r>
            <a:r>
              <a:rPr lang="el-GR" altLang="el-GR" sz="1400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1400" dirty="0" err="1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Tea</a:t>
            </a:r>
            <a:r>
              <a:rPr lang="el-GR" altLang="el-GR" sz="14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1400" dirty="0" err="1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Time</a:t>
            </a:r>
            <a:r>
              <a:rPr lang="el-GR" altLang="el-GR" sz="14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1400" dirty="0" err="1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Cycle</a:t>
            </a:r>
            <a:r>
              <a:rPr lang="el-GR" altLang="el-GR" sz="14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150000"/>
              </a:lnSpc>
              <a:defRPr/>
            </a:pPr>
            <a:r>
              <a:rPr lang="el-GR" altLang="el-GR" sz="14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την </a:t>
            </a:r>
            <a:r>
              <a:rPr lang="el-GR" altLang="el-GR" sz="1400" b="1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Τρίτη 3 Μαρτίου 2020, 15:00 – </a:t>
            </a:r>
            <a:r>
              <a:rPr lang="el-GR" altLang="el-GR" sz="1400" b="1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17:</a:t>
            </a:r>
            <a:r>
              <a:rPr lang="en-US" altLang="el-GR" sz="1400" b="1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</a:t>
            </a:r>
            <a:r>
              <a:rPr lang="el-GR" altLang="el-GR" sz="1400" b="1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0</a:t>
            </a:r>
            <a:r>
              <a:rPr lang="el-GR" altLang="el-GR" sz="14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στα </a:t>
            </a:r>
            <a:r>
              <a:rPr lang="el-GR" altLang="el-GR" sz="1400" b="1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γραφεία της </a:t>
            </a:r>
            <a:r>
              <a:rPr lang="el-GR" altLang="el-GR" sz="1400" b="1" dirty="0" err="1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Response</a:t>
            </a:r>
            <a:endParaRPr lang="el-GR" altLang="el-GR" sz="1400" b="1" dirty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l-GR" altLang="el-GR" sz="14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Αιγιαλείας 52, Μαρούσι (4ος όροφος).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44" y="760368"/>
            <a:ext cx="49212" cy="537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84" y="53834"/>
            <a:ext cx="1466158" cy="14661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50261" y="3302566"/>
            <a:ext cx="3119308" cy="20795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60898" y="75792"/>
            <a:ext cx="54283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Champions’ Tea Time Cycle</a:t>
            </a:r>
            <a:r>
              <a:rPr lang="en-US" sz="3200" b="1" i="1" dirty="0">
                <a:solidFill>
                  <a:schemeClr val="accent4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84985" y="2635869"/>
            <a:ext cx="626246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l-GR" sz="1100" dirty="0">
                <a:latin typeface="Century Gothic" panose="020B0502020202020204" pitchFamily="34" charset="0"/>
              </a:rPr>
              <a:t>Παρακαλούμε ενημερώστε μας για την παρουσία σας έως </a:t>
            </a:r>
            <a:r>
              <a:rPr lang="el-GR" sz="1100" dirty="0" smtClean="0">
                <a:latin typeface="Century Gothic" panose="020B0502020202020204" pitchFamily="34" charset="0"/>
              </a:rPr>
              <a:t>2</a:t>
            </a:r>
            <a:r>
              <a:rPr lang="en-US" sz="1100" dirty="0" smtClean="0">
                <a:latin typeface="Century Gothic" panose="020B0502020202020204" pitchFamily="34" charset="0"/>
              </a:rPr>
              <a:t>6</a:t>
            </a:r>
            <a:r>
              <a:rPr lang="el-GR" sz="1100" dirty="0" smtClean="0">
                <a:latin typeface="Century Gothic" panose="020B0502020202020204" pitchFamily="34" charset="0"/>
              </a:rPr>
              <a:t> </a:t>
            </a:r>
            <a:r>
              <a:rPr lang="el-GR" sz="1100" dirty="0">
                <a:latin typeface="Century Gothic" panose="020B0502020202020204" pitchFamily="34" charset="0"/>
              </a:rPr>
              <a:t>Φεβρουαρίου 2020 στο email: </a:t>
            </a:r>
            <a:r>
              <a:rPr lang="el-GR" sz="1100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anna.amaradou@customerservice.gr</a:t>
            </a:r>
          </a:p>
          <a:p>
            <a:endParaRPr lang="el-GR" dirty="0"/>
          </a:p>
          <a:p>
            <a:r>
              <a:rPr lang="el-GR" sz="1100" dirty="0">
                <a:latin typeface="Century Gothic" panose="020B0502020202020204" pitchFamily="34" charset="0"/>
              </a:rPr>
              <a:t>ΟΝΟΜΑΤΕΠΩΝΥΜΟ:</a:t>
            </a:r>
          </a:p>
          <a:p>
            <a:r>
              <a:rPr lang="el-GR" sz="1100" dirty="0" smtClean="0">
                <a:latin typeface="Century Gothic" panose="020B0502020202020204" pitchFamily="34" charset="0"/>
              </a:rPr>
              <a:t>EΤΑΙΡΕΙΑ</a:t>
            </a:r>
            <a:r>
              <a:rPr lang="el-GR" sz="1100" dirty="0">
                <a:latin typeface="Century Gothic" panose="020B0502020202020204" pitchFamily="34" charset="0"/>
              </a:rPr>
              <a:t>:</a:t>
            </a:r>
          </a:p>
          <a:p>
            <a:r>
              <a:rPr lang="el-GR" sz="1100" dirty="0">
                <a:latin typeface="Century Gothic" panose="020B0502020202020204" pitchFamily="34" charset="0"/>
              </a:rPr>
              <a:t>ΘΕΣΗ:</a:t>
            </a:r>
          </a:p>
          <a:p>
            <a:r>
              <a:rPr lang="el-GR" sz="1100" dirty="0">
                <a:latin typeface="Century Gothic" panose="020B0502020202020204" pitchFamily="34" charset="0"/>
              </a:rPr>
              <a:t>ΤΗΛ: 		E-MAIL: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839411" y="4020864"/>
            <a:ext cx="6072693" cy="2344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98720" y="4195038"/>
            <a:ext cx="48299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entury Gothic" panose="020B0502020202020204" pitchFamily="34" charset="0"/>
              </a:rPr>
              <a:t>Empathy </a:t>
            </a:r>
            <a:r>
              <a:rPr lang="en-US" sz="2000" b="1" dirty="0">
                <a:latin typeface="Century Gothic" panose="020B0502020202020204" pitchFamily="34" charset="0"/>
              </a:rPr>
              <a:t>in Servicing </a:t>
            </a:r>
            <a:r>
              <a:rPr lang="en-US" sz="2000" b="1" dirty="0" smtClean="0">
                <a:latin typeface="Century Gothic" panose="020B0502020202020204" pitchFamily="34" charset="0"/>
              </a:rPr>
              <a:t>People</a:t>
            </a:r>
            <a:endParaRPr lang="en-US" sz="2000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39411" y="4675685"/>
            <a:ext cx="56960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200" dirty="0">
                <a:latin typeface="Century Gothic" panose="020B0502020202020204" pitchFamily="34" charset="0"/>
              </a:rPr>
              <a:t>Τέσσερα Χαρακτηριστικά Επιτυχίας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l-GR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200" dirty="0" err="1">
                <a:latin typeface="Century Gothic" panose="020B0502020202020204" pitchFamily="34" charset="0"/>
              </a:rPr>
              <a:t>Empathy</a:t>
            </a:r>
            <a:r>
              <a:rPr lang="el-GR" sz="1200" dirty="0">
                <a:latin typeface="Century Gothic" panose="020B0502020202020204" pitchFamily="34" charset="0"/>
              </a:rPr>
              <a:t> </a:t>
            </a:r>
            <a:r>
              <a:rPr lang="el-GR" sz="1200" dirty="0" err="1">
                <a:latin typeface="Century Gothic" panose="020B0502020202020204" pitchFamily="34" charset="0"/>
              </a:rPr>
              <a:t>vs</a:t>
            </a:r>
            <a:r>
              <a:rPr lang="el-GR" sz="1200" dirty="0">
                <a:latin typeface="Century Gothic" panose="020B0502020202020204" pitchFamily="34" charset="0"/>
              </a:rPr>
              <a:t> </a:t>
            </a:r>
            <a:r>
              <a:rPr lang="el-GR" sz="1200" dirty="0" err="1">
                <a:latin typeface="Century Gothic" panose="020B0502020202020204" pitchFamily="34" charset="0"/>
              </a:rPr>
              <a:t>Sympathy</a:t>
            </a:r>
            <a:endParaRPr lang="el-GR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l-GR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200" dirty="0">
                <a:latin typeface="Century Gothic" panose="020B0502020202020204" pitchFamily="34" charset="0"/>
              </a:rPr>
              <a:t>Οι διαστάσεις της </a:t>
            </a:r>
            <a:r>
              <a:rPr lang="el-GR" sz="1200" dirty="0" err="1">
                <a:latin typeface="Century Gothic" panose="020B0502020202020204" pitchFamily="34" charset="0"/>
              </a:rPr>
              <a:t>Ενσυναίσθησης</a:t>
            </a:r>
            <a:r>
              <a:rPr lang="el-GR" sz="1200" dirty="0">
                <a:latin typeface="Century Gothic" panose="020B0502020202020204" pitchFamily="34" charset="0"/>
              </a:rPr>
              <a:t> στην Εξυπηρέτηση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l-GR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200" dirty="0">
                <a:latin typeface="Century Gothic" panose="020B0502020202020204" pitchFamily="34" charset="0"/>
              </a:rPr>
              <a:t>Πως αξιοποιούν την </a:t>
            </a:r>
            <a:r>
              <a:rPr lang="el-GR" sz="1200" dirty="0" err="1">
                <a:latin typeface="Century Gothic" panose="020B0502020202020204" pitchFamily="34" charset="0"/>
              </a:rPr>
              <a:t>Ενσυναίσθηση</a:t>
            </a:r>
            <a:r>
              <a:rPr lang="el-GR" sz="1200" dirty="0">
                <a:latin typeface="Century Gothic" panose="020B0502020202020204" pitchFamily="34" charset="0"/>
              </a:rPr>
              <a:t> τα στελέχη εξυπηρέτησης πελατών</a:t>
            </a:r>
          </a:p>
        </p:txBody>
      </p:sp>
      <p:sp>
        <p:nvSpPr>
          <p:cNvPr id="20" name="TextBox 19"/>
          <p:cNvSpPr txBox="1"/>
          <p:nvPr/>
        </p:nvSpPr>
        <p:spPr>
          <a:xfrm rot="10800000" flipV="1">
            <a:off x="2754922" y="2968159"/>
            <a:ext cx="272891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b="1" dirty="0">
                <a:latin typeface="Segoe UI" panose="020B0502040204020203" pitchFamily="34" charset="0"/>
                <a:cs typeface="Segoe UI" panose="020B0502040204020203" pitchFamily="34" charset="0"/>
              </a:rPr>
              <a:t>Τρίτη, 3 Μαρτίου </a:t>
            </a:r>
            <a:r>
              <a:rPr lang="el-GR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2020</a:t>
            </a:r>
          </a:p>
          <a:p>
            <a:pPr algn="r"/>
            <a:r>
              <a:rPr lang="el-GR" sz="1100" dirty="0">
                <a:latin typeface="Segoe UI" panose="020B0502040204020203" pitchFamily="34" charset="0"/>
                <a:cs typeface="Segoe UI" panose="020B0502040204020203" pitchFamily="34" charset="0"/>
              </a:rPr>
              <a:t>Γραφεία RESPONSE</a:t>
            </a:r>
          </a:p>
          <a:p>
            <a:pPr algn="r"/>
            <a:r>
              <a:rPr lang="el-GR" sz="1100" dirty="0">
                <a:latin typeface="Segoe UI" panose="020B0502040204020203" pitchFamily="34" charset="0"/>
                <a:cs typeface="Segoe UI" panose="020B0502040204020203" pitchFamily="34" charset="0"/>
              </a:rPr>
              <a:t>Αιγιαλείας 52, Μαρούσι (4ος όροφος)</a:t>
            </a:r>
          </a:p>
          <a:p>
            <a:pPr algn="r"/>
            <a:endParaRPr lang="en-US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551" y="5976506"/>
            <a:ext cx="37880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Segoe UI" panose="020B0502040204020203" pitchFamily="34" charset="0"/>
                <a:cs typeface="Segoe UI" panose="020B0502040204020203" pitchFamily="34" charset="0"/>
              </a:rPr>
              <a:t>Εισηγήτρια:</a:t>
            </a:r>
          </a:p>
          <a:p>
            <a:r>
              <a:rPr lang="el-GR" sz="1300" dirty="0">
                <a:latin typeface="Segoe UI" panose="020B0502040204020203" pitchFamily="34" charset="0"/>
                <a:cs typeface="Segoe UI" panose="020B0502040204020203" pitchFamily="34" charset="0"/>
              </a:rPr>
              <a:t>Αγγελίνα Μιχαηλίδου, Γενική Διευθύντρια, </a:t>
            </a:r>
            <a:r>
              <a:rPr lang="el-GR" sz="1300" dirty="0" err="1">
                <a:latin typeface="Segoe UI" panose="020B0502040204020203" pitchFamily="34" charset="0"/>
                <a:cs typeface="Segoe UI" panose="020B0502040204020203" pitchFamily="34" charset="0"/>
              </a:rPr>
              <a:t>Partner</a:t>
            </a:r>
            <a:r>
              <a:rPr lang="el-GR" sz="13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l-GR" sz="1300" dirty="0" err="1">
                <a:latin typeface="Segoe UI" panose="020B0502040204020203" pitchFamily="34" charset="0"/>
                <a:cs typeface="Segoe UI" panose="020B0502040204020203" pitchFamily="34" charset="0"/>
              </a:rPr>
              <a:t>Response</a:t>
            </a:r>
            <a:r>
              <a:rPr lang="el-GR" sz="1300" dirty="0">
                <a:latin typeface="Segoe UI" panose="020B0502040204020203" pitchFamily="34" charset="0"/>
                <a:cs typeface="Segoe UI" panose="020B0502040204020203" pitchFamily="34" charset="0"/>
              </a:rPr>
              <a:t> A.E.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06769" y="1711569"/>
            <a:ext cx="4021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“Empathy in Servicing People”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39411" y="6202085"/>
            <a:ext cx="5123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i="1" dirty="0">
                <a:latin typeface="Segoe UI" panose="020B0502040204020203" pitchFamily="34" charset="0"/>
                <a:cs typeface="Segoe UI" panose="020B0502040204020203" pitchFamily="34" charset="0"/>
              </a:rPr>
              <a:t>* Απευθύνεται  στους εκπροσώπους των εταιρειών – μελών μας &amp; σε Ανώτατα Στελέχη επιχειρήσεων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8082" y="5601512"/>
            <a:ext cx="2084237" cy="83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148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Segoe UI</vt:lpstr>
      <vt:lpstr>Times New Roman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Sylvia Kotrotsou</dc:creator>
  <cp:lastModifiedBy>Amarantou, Anna</cp:lastModifiedBy>
  <cp:revision>415</cp:revision>
  <dcterms:created xsi:type="dcterms:W3CDTF">2018-09-12T10:26:56Z</dcterms:created>
  <dcterms:modified xsi:type="dcterms:W3CDTF">2020-02-10T07:46:03Z</dcterms:modified>
</cp:coreProperties>
</file>